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30" y="2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" y="0"/>
            <a:ext cx="9143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703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916783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3400339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5893536" y="1712686"/>
            <a:ext cx="2330054" cy="135311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916783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3400339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5893536" y="3915571"/>
            <a:ext cx="2330054" cy="1317737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133918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2133600"/>
            <a:ext cx="3015343" cy="24225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3063907" y="1817877"/>
            <a:ext cx="3002918" cy="3034431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6115390" y="2133600"/>
            <a:ext cx="3028610" cy="24225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2866423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990599" y="2438400"/>
            <a:ext cx="4572000" cy="373017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180075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3396342" y="533399"/>
            <a:ext cx="4572000" cy="373017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100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6684319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366480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" y="0"/>
            <a:ext cx="9143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3136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55333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8730" y="1880508"/>
            <a:ext cx="2928257" cy="31350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45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3799115" y="2061030"/>
            <a:ext cx="1545771" cy="1611086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127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37544" y="1132114"/>
            <a:ext cx="8688742" cy="2656115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0497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799771"/>
            <a:ext cx="9144000" cy="249645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0204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387929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096986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806044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6515101" y="2394857"/>
            <a:ext cx="1240971" cy="12772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4770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246415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619501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5992588" y="2148113"/>
            <a:ext cx="1915886" cy="243840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7309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51759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2563588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675417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6787246" y="1857833"/>
            <a:ext cx="1915886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3911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288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436626" y="-441430"/>
            <a:ext cx="2350388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7226916" y="-441430"/>
            <a:ext cx="2350388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436626" y="5225487"/>
            <a:ext cx="2350388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7226916" y="5225487"/>
            <a:ext cx="2350388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4020407" y="6611780"/>
            <a:ext cx="1103187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spc="225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750" spc="225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02708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  <p:sldLayoutId id="2147483688" r:id="rId14"/>
    <p:sldLayoutId id="2147483689" r:id="rId15"/>
    <p:sldLayoutId id="2147483651" r:id="rId1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3794258" y="2018807"/>
            <a:ext cx="1555476" cy="1555475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3738274" y="3532378"/>
            <a:ext cx="16674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Snow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2865603" y="4446778"/>
            <a:ext cx="341279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spc="450" dirty="0">
                <a:solidFill>
                  <a:schemeClr val="bg1"/>
                </a:solidFill>
                <a:latin typeface="+mj-lt"/>
              </a:rPr>
              <a:t>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3" name="Rectangle 2"/>
          <p:cNvSpPr/>
          <p:nvPr/>
        </p:nvSpPr>
        <p:spPr>
          <a:xfrm>
            <a:off x="1708883" y="1937657"/>
            <a:ext cx="1600200" cy="16002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Rectangle 4"/>
          <p:cNvSpPr/>
          <p:nvPr/>
        </p:nvSpPr>
        <p:spPr>
          <a:xfrm>
            <a:off x="3084228" y="3320143"/>
            <a:ext cx="1600200" cy="16002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4459573" y="1937657"/>
            <a:ext cx="1600200" cy="16002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5834918" y="3320143"/>
            <a:ext cx="1600200" cy="16002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6401808" y="3884716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3650346" y="3884716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5042349" y="2502231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2271957" y="250223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708884" y="4034063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684429" y="4034063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309084" y="25078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067723" y="25078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3" name="Hexagon 2"/>
          <p:cNvSpPr/>
          <p:nvPr/>
        </p:nvSpPr>
        <p:spPr>
          <a:xfrm rot="5400000">
            <a:off x="1458482" y="2316613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4" name="Hexagon 3"/>
          <p:cNvSpPr/>
          <p:nvPr/>
        </p:nvSpPr>
        <p:spPr>
          <a:xfrm rot="5400000">
            <a:off x="3078414" y="2316614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Hexagon 4"/>
          <p:cNvSpPr/>
          <p:nvPr/>
        </p:nvSpPr>
        <p:spPr>
          <a:xfrm rot="5400000">
            <a:off x="4698346" y="2316616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Hexagon 5"/>
          <p:cNvSpPr/>
          <p:nvPr/>
        </p:nvSpPr>
        <p:spPr>
          <a:xfrm rot="5400000">
            <a:off x="6318277" y="2316617"/>
            <a:ext cx="1367242" cy="1178657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6768688" y="2675823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3528053" y="2675821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5164643" y="2686633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1899635" y="267582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376937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741992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6" name="Rectangle 15"/>
          <p:cNvSpPr/>
          <p:nvPr/>
        </p:nvSpPr>
        <p:spPr>
          <a:xfrm>
            <a:off x="2996871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361925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9" name="Rectangle 18"/>
          <p:cNvSpPr/>
          <p:nvPr/>
        </p:nvSpPr>
        <p:spPr>
          <a:xfrm>
            <a:off x="4616802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981856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2" name="Rectangle 21"/>
          <p:cNvSpPr/>
          <p:nvPr/>
        </p:nvSpPr>
        <p:spPr>
          <a:xfrm>
            <a:off x="6236733" y="4032252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601788" y="3660866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01487" y="2050984"/>
            <a:ext cx="15651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Hi Everyone…..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801487" y="2489565"/>
            <a:ext cx="3629520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3300" dirty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3300" dirty="0" err="1">
                <a:solidFill>
                  <a:schemeClr val="accent2"/>
                </a:solidFill>
                <a:latin typeface="+mj-lt"/>
              </a:rPr>
              <a:t>Samrock</a:t>
            </a:r>
            <a:endParaRPr lang="en-US" sz="3300" dirty="0">
              <a:solidFill>
                <a:schemeClr val="accent2"/>
              </a:solidFill>
              <a:latin typeface="+mj-lt"/>
            </a:endParaRPr>
          </a:p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&amp; I am Developer</a:t>
            </a:r>
          </a:p>
        </p:txBody>
      </p:sp>
      <p:sp>
        <p:nvSpPr>
          <p:cNvPr id="5" name="Rectangle 4"/>
          <p:cNvSpPr/>
          <p:nvPr/>
        </p:nvSpPr>
        <p:spPr>
          <a:xfrm>
            <a:off x="3801487" y="3698422"/>
            <a:ext cx="4711141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900" dirty="0">
                <a:solidFill>
                  <a:schemeClr val="bg1"/>
                </a:solidFill>
              </a:rPr>
              <a:t>presentation.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3883396" y="4742578"/>
            <a:ext cx="301504" cy="302171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4634106" y="4742578"/>
            <a:ext cx="302171" cy="302171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4259086" y="4742578"/>
            <a:ext cx="300834" cy="302171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4" name="Rectangle 3"/>
          <p:cNvSpPr/>
          <p:nvPr/>
        </p:nvSpPr>
        <p:spPr>
          <a:xfrm>
            <a:off x="1268186" y="2294165"/>
            <a:ext cx="1480458" cy="1121228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8" name="Rectangle 7"/>
          <p:cNvSpPr/>
          <p:nvPr/>
        </p:nvSpPr>
        <p:spPr>
          <a:xfrm>
            <a:off x="2977243" y="2294165"/>
            <a:ext cx="1480458" cy="1121228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4686300" y="2294165"/>
            <a:ext cx="1480458" cy="1121228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6395357" y="2294165"/>
            <a:ext cx="1480458" cy="1121228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20" name="Rectangle 19"/>
          <p:cNvSpPr/>
          <p:nvPr/>
        </p:nvSpPr>
        <p:spPr>
          <a:xfrm>
            <a:off x="1243251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589871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4" name="Rectangle 23"/>
          <p:cNvSpPr/>
          <p:nvPr/>
        </p:nvSpPr>
        <p:spPr>
          <a:xfrm>
            <a:off x="2952308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298929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7" name="Rectangle 26"/>
          <p:cNvSpPr/>
          <p:nvPr/>
        </p:nvSpPr>
        <p:spPr>
          <a:xfrm>
            <a:off x="4661365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07986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30" name="Rectangle 29"/>
          <p:cNvSpPr/>
          <p:nvPr/>
        </p:nvSpPr>
        <p:spPr>
          <a:xfrm>
            <a:off x="6370422" y="4146007"/>
            <a:ext cx="1530328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6717043" y="3774621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10" name="Rectangle 9"/>
          <p:cNvSpPr/>
          <p:nvPr/>
        </p:nvSpPr>
        <p:spPr>
          <a:xfrm>
            <a:off x="1502230" y="4344814"/>
            <a:ext cx="1404257" cy="44893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3875316" y="4344814"/>
            <a:ext cx="1404257" cy="4489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6248402" y="4344814"/>
            <a:ext cx="1404257" cy="4489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3" name="TextBox 12"/>
          <p:cNvSpPr txBox="1"/>
          <p:nvPr/>
        </p:nvSpPr>
        <p:spPr>
          <a:xfrm>
            <a:off x="1785813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153465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481935" y="441924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860354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228005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556475" y="4793749"/>
            <a:ext cx="6880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solidFill>
                  <a:schemeClr val="bg1"/>
                </a:solidFill>
                <a:latin typeface="+mj-lt"/>
              </a:rPr>
              <a:t>Title HERE</a:t>
            </a: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3474593" y="985121"/>
            <a:ext cx="2194832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Meet Our Team</a:t>
            </a:r>
          </a:p>
        </p:txBody>
      </p:sp>
      <p:sp>
        <p:nvSpPr>
          <p:cNvPr id="10" name="Rectangle 9"/>
          <p:cNvSpPr/>
          <p:nvPr/>
        </p:nvSpPr>
        <p:spPr>
          <a:xfrm>
            <a:off x="707573" y="4144736"/>
            <a:ext cx="1404257" cy="67491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1" name="TextBox 10"/>
          <p:cNvSpPr txBox="1"/>
          <p:nvPr/>
        </p:nvSpPr>
        <p:spPr>
          <a:xfrm>
            <a:off x="991157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4" name="Rectangle 13"/>
          <p:cNvSpPr/>
          <p:nvPr/>
        </p:nvSpPr>
        <p:spPr>
          <a:xfrm>
            <a:off x="2819402" y="4144736"/>
            <a:ext cx="1404257" cy="6749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3102986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17" name="Rectangle 16"/>
          <p:cNvSpPr/>
          <p:nvPr/>
        </p:nvSpPr>
        <p:spPr>
          <a:xfrm>
            <a:off x="4931231" y="4144736"/>
            <a:ext cx="1404257" cy="6749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8" name="TextBox 17"/>
          <p:cNvSpPr txBox="1"/>
          <p:nvPr/>
        </p:nvSpPr>
        <p:spPr>
          <a:xfrm>
            <a:off x="5214815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7043060" y="4144736"/>
            <a:ext cx="1404257" cy="67491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21" name="TextBox 20"/>
          <p:cNvSpPr txBox="1"/>
          <p:nvPr/>
        </p:nvSpPr>
        <p:spPr>
          <a:xfrm>
            <a:off x="7326644" y="4227429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grpSp>
        <p:nvGrpSpPr>
          <p:cNvPr id="31" name="Group 30"/>
          <p:cNvGrpSpPr/>
          <p:nvPr/>
        </p:nvGrpSpPr>
        <p:grpSpPr>
          <a:xfrm>
            <a:off x="1060711" y="4573423"/>
            <a:ext cx="697980" cy="200316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3172540" y="4573423"/>
            <a:ext cx="697980" cy="200316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5284369" y="4573423"/>
            <a:ext cx="697980" cy="200316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7396198" y="4573423"/>
            <a:ext cx="697980" cy="200316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3252580" y="985121"/>
            <a:ext cx="263886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3" name="Rectangle 12"/>
          <p:cNvSpPr/>
          <p:nvPr/>
        </p:nvSpPr>
        <p:spPr>
          <a:xfrm>
            <a:off x="916782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916782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5" name="Rectangle 14"/>
          <p:cNvSpPr/>
          <p:nvPr/>
        </p:nvSpPr>
        <p:spPr>
          <a:xfrm>
            <a:off x="916782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916782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400339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400339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3400339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00339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3" name="Rectangle 22"/>
          <p:cNvSpPr/>
          <p:nvPr/>
        </p:nvSpPr>
        <p:spPr>
          <a:xfrm>
            <a:off x="5893536" y="3341812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893536" y="3156602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5" name="Rectangle 24"/>
          <p:cNvSpPr/>
          <p:nvPr/>
        </p:nvSpPr>
        <p:spPr>
          <a:xfrm>
            <a:off x="5893536" y="5418518"/>
            <a:ext cx="1202199" cy="3000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893536" y="5233308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3252580" y="985121"/>
            <a:ext cx="263886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63907" y="5152390"/>
            <a:ext cx="3002919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069879" y="4852308"/>
            <a:ext cx="99097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Project HERE</a:t>
            </a: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4408715" y="1423307"/>
            <a:ext cx="4572000" cy="40113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TextBox 8"/>
          <p:cNvSpPr txBox="1"/>
          <p:nvPr/>
        </p:nvSpPr>
        <p:spPr>
          <a:xfrm>
            <a:off x="941229" y="1423307"/>
            <a:ext cx="419858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54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956585" y="4211281"/>
            <a:ext cx="883575" cy="12464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00" dirty="0">
                <a:solidFill>
                  <a:schemeClr val="bg1"/>
                </a:solidFill>
                <a:latin typeface="+mj-lt"/>
              </a:rPr>
              <a:t>01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845628" y="2577193"/>
            <a:ext cx="2947964" cy="1546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1423307"/>
            <a:ext cx="4572000" cy="40113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3819129" y="4534446"/>
            <a:ext cx="419858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dirty="0">
                <a:solidFill>
                  <a:schemeClr val="bg1"/>
                </a:solidFill>
                <a:latin typeface="+mj-lt"/>
              </a:rPr>
              <a:t>Portfolio project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14814" y="1423308"/>
            <a:ext cx="930063" cy="12464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00" dirty="0">
                <a:solidFill>
                  <a:schemeClr val="bg1"/>
                </a:solidFill>
                <a:latin typeface="+mj-lt"/>
              </a:rPr>
              <a:t>02</a:t>
            </a:r>
          </a:p>
        </p:txBody>
      </p:sp>
      <p:sp>
        <p:nvSpPr>
          <p:cNvPr id="7" name="Rectangle 6"/>
          <p:cNvSpPr/>
          <p:nvPr/>
        </p:nvSpPr>
        <p:spPr>
          <a:xfrm>
            <a:off x="314814" y="2577193"/>
            <a:ext cx="2947964" cy="1546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794258" y="2018807"/>
            <a:ext cx="1555476" cy="1555475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3738274" y="3532378"/>
            <a:ext cx="16674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Snow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865603" y="4446778"/>
            <a:ext cx="341279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spc="450" dirty="0">
                <a:solidFill>
                  <a:schemeClr val="bg1"/>
                </a:solidFill>
                <a:latin typeface="+mj-lt"/>
              </a:rPr>
              <a:t>Presentation Template</a:t>
            </a:r>
          </a:p>
        </p:txBody>
      </p:sp>
      <p:grpSp>
        <p:nvGrpSpPr>
          <p:cNvPr id="32" name="Group 31"/>
          <p:cNvGrpSpPr/>
          <p:nvPr/>
        </p:nvGrpSpPr>
        <p:grpSpPr>
          <a:xfrm>
            <a:off x="6542416" y="3399171"/>
            <a:ext cx="2601584" cy="2601580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1" y="857250"/>
            <a:ext cx="2601584" cy="2601580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0" y="2589687"/>
            <a:ext cx="9144000" cy="7793676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42311" y="5072484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9" name="Rectangle 28"/>
          <p:cNvSpPr/>
          <p:nvPr/>
        </p:nvSpPr>
        <p:spPr>
          <a:xfrm>
            <a:off x="142311" y="5321621"/>
            <a:ext cx="243305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6038000" y="2272393"/>
            <a:ext cx="809115" cy="317297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6935460" y="2127732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6935460" y="2376870"/>
            <a:ext cx="205031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0" y="2990850"/>
            <a:ext cx="9144000" cy="3931444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5181703" y="2666444"/>
            <a:ext cx="809115" cy="317297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6079163" y="2521784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5" name="Rectangle 24"/>
          <p:cNvSpPr/>
          <p:nvPr/>
        </p:nvSpPr>
        <p:spPr>
          <a:xfrm>
            <a:off x="6079163" y="2770921"/>
            <a:ext cx="2858009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900" dirty="0">
                <a:solidFill>
                  <a:schemeClr val="bg1"/>
                </a:solidFill>
              </a:rPr>
              <a:t>business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1863388" y="2983741"/>
            <a:ext cx="846701" cy="422337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976425" y="2837675"/>
            <a:ext cx="7986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29" name="Rectangle 28"/>
          <p:cNvSpPr/>
          <p:nvPr/>
        </p:nvSpPr>
        <p:spPr>
          <a:xfrm>
            <a:off x="63110" y="3086812"/>
            <a:ext cx="1711932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900" dirty="0">
                <a:solidFill>
                  <a:schemeClr val="bg1"/>
                </a:solidFill>
              </a:rPr>
              <a:t>Powerfull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4761310" y="4171951"/>
            <a:ext cx="115491" cy="164306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4835129" y="4180285"/>
            <a:ext cx="391716" cy="319088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4835129" y="4313635"/>
            <a:ext cx="270272" cy="183356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5122069" y="4149329"/>
            <a:ext cx="51197" cy="51197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4052888" y="3988595"/>
            <a:ext cx="113110" cy="135731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3657600" y="4110038"/>
            <a:ext cx="434579" cy="282179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3820716" y="4115991"/>
            <a:ext cx="271463" cy="273844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3639741" y="4586288"/>
            <a:ext cx="407194" cy="987029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3804047" y="4826795"/>
            <a:ext cx="172641" cy="746522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3604022" y="4586288"/>
            <a:ext cx="301229" cy="987029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3604023" y="4668441"/>
            <a:ext cx="236935" cy="904875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4046935" y="2819401"/>
            <a:ext cx="457200" cy="453629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3964781" y="3177779"/>
            <a:ext cx="1225154" cy="1222772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4944666" y="2619376"/>
            <a:ext cx="815579" cy="816769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4504135" y="2652713"/>
            <a:ext cx="460772" cy="461963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3388519" y="1906191"/>
            <a:ext cx="1014413" cy="1014413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4789885" y="2343151"/>
            <a:ext cx="329804" cy="329804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3552825" y="2926557"/>
            <a:ext cx="531019" cy="529829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4386263" y="2258616"/>
            <a:ext cx="360760" cy="360760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4580335" y="1807369"/>
            <a:ext cx="533400" cy="529829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5128022" y="1968103"/>
            <a:ext cx="609600" cy="606029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4236244" y="1784747"/>
            <a:ext cx="344091" cy="344091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3552825" y="4006454"/>
            <a:ext cx="248841" cy="191691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3464719" y="3802857"/>
            <a:ext cx="333375" cy="302419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3742135" y="3926682"/>
            <a:ext cx="55960" cy="42863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3563541" y="4105276"/>
            <a:ext cx="333375" cy="633413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3592116" y="4200526"/>
            <a:ext cx="304800" cy="535781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3742135" y="4194573"/>
            <a:ext cx="121444" cy="422672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3575447" y="3701654"/>
            <a:ext cx="428625" cy="581025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3604023" y="3709988"/>
            <a:ext cx="403622" cy="558404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3470672" y="3740945"/>
            <a:ext cx="205979" cy="341710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3509962" y="3740945"/>
            <a:ext cx="166688" cy="327422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3552825" y="3980260"/>
            <a:ext cx="47625" cy="51197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3577829" y="4039791"/>
            <a:ext cx="76200" cy="61913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3911204" y="3631408"/>
            <a:ext cx="169069" cy="78581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4089798" y="4073128"/>
            <a:ext cx="55960" cy="34529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5006579" y="4586288"/>
            <a:ext cx="403622" cy="987029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5010150" y="4693445"/>
            <a:ext cx="220266" cy="873919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5156597" y="4586289"/>
            <a:ext cx="290513" cy="984647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5158978" y="4679157"/>
            <a:ext cx="263129" cy="885825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5133976" y="4000501"/>
            <a:ext cx="164306" cy="208360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5032772" y="3794523"/>
            <a:ext cx="338138" cy="346472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5032773" y="3992167"/>
            <a:ext cx="50006" cy="30956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5066110" y="4101704"/>
            <a:ext cx="395288" cy="631031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5086350" y="4254104"/>
            <a:ext cx="341710" cy="473869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5119688" y="4327923"/>
            <a:ext cx="76200" cy="360760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5091113" y="4206479"/>
            <a:ext cx="94060" cy="467916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5136357" y="4177903"/>
            <a:ext cx="45244" cy="42863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5113735" y="3774282"/>
            <a:ext cx="251222" cy="3048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5113735" y="3774282"/>
            <a:ext cx="217885" cy="296466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5249466" y="3980260"/>
            <a:ext cx="45244" cy="53579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5224463" y="4042173"/>
            <a:ext cx="59531" cy="79772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4498181" y="4299347"/>
            <a:ext cx="172641" cy="109538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4656535" y="4149328"/>
            <a:ext cx="666750" cy="290513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4656535" y="4220766"/>
            <a:ext cx="663179" cy="219075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5154216" y="4115991"/>
            <a:ext cx="144066" cy="90488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5665030" y="2937443"/>
            <a:ext cx="7837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2695227" y="2343151"/>
            <a:ext cx="783772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1854343" y="2231380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763481" y="2462214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6552240" y="2813503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6555754" y="3044337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6669556" y="3931844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6669556" y="3931844"/>
            <a:ext cx="1179629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6561061" y="3700012"/>
            <a:ext cx="652743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8483800" y="3833741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85%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6669556" y="4389835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6669556" y="4389835"/>
            <a:ext cx="900879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6561061" y="4158002"/>
            <a:ext cx="652743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8483801" y="429173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bg1"/>
                </a:solidFill>
              </a:rPr>
              <a:t>50%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767367" y="3380492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318272" y="3380492"/>
            <a:ext cx="1179629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1928204" y="3148660"/>
            <a:ext cx="65274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305014" y="3282389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85%</a:t>
            </a:r>
            <a:endParaRPr lang="en-US" sz="825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767367" y="3838483"/>
            <a:ext cx="1718203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1584691" y="3838483"/>
            <a:ext cx="900879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1928204" y="3606650"/>
            <a:ext cx="65274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Text Here</a:t>
            </a:r>
            <a:endParaRPr lang="en-US" sz="825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305014" y="3740380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825" dirty="0">
                <a:solidFill>
                  <a:schemeClr val="bg1"/>
                </a:solidFill>
              </a:rPr>
              <a:t>50%</a:t>
            </a:r>
            <a:endParaRPr lang="en-US" sz="825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926710" y="2655935"/>
            <a:ext cx="2015197" cy="96012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3036864" y="2655935"/>
            <a:ext cx="2015197" cy="96012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147017" y="2655935"/>
            <a:ext cx="2015197" cy="96012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1981787" y="3711012"/>
            <a:ext cx="2015197" cy="96012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4091940" y="3711012"/>
            <a:ext cx="2015197" cy="96012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6202094" y="3711012"/>
            <a:ext cx="2015197" cy="96012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>
                <a:defRPr/>
              </a:pPr>
              <a:endParaRPr lang="en-US" sz="1350" dirty="0">
                <a:solidFill>
                  <a:srgbClr val="FFFFFF"/>
                </a:solidFill>
                <a:latin typeface="Calibri" panose="020F0502020204030204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4533943" y="3867910"/>
            <a:ext cx="335681" cy="317897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306283" y="3048974"/>
            <a:ext cx="363141" cy="3429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2395125" y="3867910"/>
            <a:ext cx="359569" cy="317897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3480626" y="3048974"/>
            <a:ext cx="339527" cy="3429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5588707" y="3048974"/>
            <a:ext cx="342900" cy="340519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6645855" y="3869473"/>
            <a:ext cx="316335" cy="316335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TextBox 26"/>
          <p:cNvSpPr txBox="1"/>
          <p:nvPr/>
        </p:nvSpPr>
        <p:spPr>
          <a:xfrm>
            <a:off x="1569272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679425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789579" y="22789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841982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725270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2612868" y="4766089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163527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4273681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80883" y="3005662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7438911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328758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218604" y="3807568"/>
            <a:ext cx="5966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+mj-lt"/>
              </a:rPr>
              <a:t>15%</a:t>
            </a: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112920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3647278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5180046" y="3112257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5917046" y="1990873"/>
            <a:ext cx="1489883" cy="1488296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4403338" y="1990873"/>
            <a:ext cx="1728137" cy="1488296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888041" y="1990873"/>
            <a:ext cx="1724960" cy="1488296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3429724" y="2553341"/>
            <a:ext cx="396987" cy="401166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8" name="Group 17"/>
          <p:cNvGrpSpPr/>
          <p:nvPr/>
        </p:nvGrpSpPr>
        <p:grpSpPr>
          <a:xfrm>
            <a:off x="4943266" y="2530603"/>
            <a:ext cx="411614" cy="405346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6467257" y="2530603"/>
            <a:ext cx="405346" cy="405346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367978" y="1990873"/>
            <a:ext cx="1726550" cy="1488296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855753" y="2498095"/>
            <a:ext cx="488921" cy="491012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1721270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450505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242061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970931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491357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6011783" y="4399821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62123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283516" y="4099738"/>
            <a:ext cx="78098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4685110" y="1956708"/>
            <a:ext cx="3803843" cy="3715430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5545320" y="4411680"/>
            <a:ext cx="260008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01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483849" y="3690900"/>
            <a:ext cx="264816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02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6300709" y="3139757"/>
            <a:ext cx="264816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03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8203031" y="2573352"/>
            <a:ext cx="266420" cy="207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latin typeface="+mj-lt"/>
              </a:rPr>
              <a:t>04</a:t>
            </a:r>
            <a:endParaRPr lang="en-US" sz="75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7478986" y="2841111"/>
            <a:ext cx="523235" cy="462529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5956106" y="3938150"/>
            <a:ext cx="490316" cy="46253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6769648" y="3372089"/>
            <a:ext cx="516089" cy="513277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4915856" y="4561307"/>
            <a:ext cx="404712" cy="527089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568576" y="3462395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568576" y="3964801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639857" y="3673611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1" name="Rectangle 60"/>
          <p:cNvSpPr/>
          <p:nvPr/>
        </p:nvSpPr>
        <p:spPr>
          <a:xfrm>
            <a:off x="639857" y="3673611"/>
            <a:ext cx="1846976" cy="20081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825" dirty="0"/>
              <a:t>50%</a:t>
            </a:r>
            <a:endParaRPr lang="en-US" sz="825" dirty="0"/>
          </a:p>
        </p:txBody>
      </p:sp>
      <p:sp>
        <p:nvSpPr>
          <p:cNvPr id="62" name="Rectangle 61"/>
          <p:cNvSpPr/>
          <p:nvPr/>
        </p:nvSpPr>
        <p:spPr>
          <a:xfrm>
            <a:off x="639857" y="4172550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3" name="Rectangle 62"/>
          <p:cNvSpPr/>
          <p:nvPr/>
        </p:nvSpPr>
        <p:spPr>
          <a:xfrm>
            <a:off x="639857" y="4172550"/>
            <a:ext cx="2172914" cy="2008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65%</a:t>
            </a:r>
            <a:endParaRPr lang="en-US" sz="900" dirty="0"/>
          </a:p>
        </p:txBody>
      </p:sp>
      <p:sp>
        <p:nvSpPr>
          <p:cNvPr id="64" name="Rectangle 63"/>
          <p:cNvSpPr/>
          <p:nvPr/>
        </p:nvSpPr>
        <p:spPr>
          <a:xfrm>
            <a:off x="639857" y="4671489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5" name="Rectangle 64"/>
          <p:cNvSpPr/>
          <p:nvPr/>
        </p:nvSpPr>
        <p:spPr>
          <a:xfrm>
            <a:off x="639857" y="4671489"/>
            <a:ext cx="2549113" cy="2008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73%</a:t>
            </a:r>
            <a:endParaRPr lang="en-US" sz="900" dirty="0"/>
          </a:p>
        </p:txBody>
      </p:sp>
      <p:sp>
        <p:nvSpPr>
          <p:cNvPr id="66" name="TextBox 65"/>
          <p:cNvSpPr txBox="1"/>
          <p:nvPr/>
        </p:nvSpPr>
        <p:spPr>
          <a:xfrm>
            <a:off x="568576" y="4463740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639857" y="5170428"/>
            <a:ext cx="3693951" cy="20081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 dirty="0"/>
          </a:p>
        </p:txBody>
      </p:sp>
      <p:sp>
        <p:nvSpPr>
          <p:cNvPr id="68" name="Rectangle 67"/>
          <p:cNvSpPr/>
          <p:nvPr/>
        </p:nvSpPr>
        <p:spPr>
          <a:xfrm>
            <a:off x="639857" y="5170428"/>
            <a:ext cx="3194908" cy="20081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900" dirty="0"/>
              <a:t>85%</a:t>
            </a:r>
            <a:endParaRPr lang="en-US" sz="900" dirty="0"/>
          </a:p>
        </p:txBody>
      </p:sp>
      <p:sp>
        <p:nvSpPr>
          <p:cNvPr id="69" name="TextBox 68"/>
          <p:cNvSpPr txBox="1"/>
          <p:nvPr/>
        </p:nvSpPr>
        <p:spPr>
          <a:xfrm>
            <a:off x="568576" y="4962679"/>
            <a:ext cx="55175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9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571734" y="2210801"/>
            <a:ext cx="68159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About Us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571734" y="2487801"/>
            <a:ext cx="3945838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1684735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3253978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4823222" y="2845765"/>
            <a:ext cx="1066800" cy="2336006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6405562" y="2845765"/>
            <a:ext cx="1053704" cy="2336006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1684735" y="2030186"/>
            <a:ext cx="1053704" cy="105965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3253978" y="2030186"/>
            <a:ext cx="1053704" cy="105965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4823222" y="2030186"/>
            <a:ext cx="1066800" cy="105965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6405562" y="2030186"/>
            <a:ext cx="1053704" cy="105965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1901429" y="4380479"/>
            <a:ext cx="621506" cy="610791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3470673" y="4380479"/>
            <a:ext cx="607219" cy="61079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5053013" y="4380479"/>
            <a:ext cx="607219" cy="610791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6635353" y="4380479"/>
            <a:ext cx="608410" cy="610791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050257" y="4543596"/>
            <a:ext cx="323850" cy="311944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6" name="Group 15"/>
          <p:cNvGrpSpPr/>
          <p:nvPr/>
        </p:nvGrpSpPr>
        <p:grpSpPr>
          <a:xfrm>
            <a:off x="3605213" y="4488826"/>
            <a:ext cx="351234" cy="366713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214938" y="4488826"/>
            <a:ext cx="283369" cy="366713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6784182" y="4488826"/>
            <a:ext cx="310753" cy="366713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6577189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6487591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5001397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11799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3336007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766764" y="3426059"/>
            <a:ext cx="889646" cy="92333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9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9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425605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888355" y="3219330"/>
            <a:ext cx="710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999028" y="2340723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01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3561057" y="2340723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02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136848" y="2340723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03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710237" y="2340723"/>
            <a:ext cx="4443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+mj-lt"/>
              </a:rPr>
              <a:t>04</a:t>
            </a:r>
            <a:endParaRPr lang="en-US" sz="24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Oval 2"/>
          <p:cNvSpPr/>
          <p:nvPr/>
        </p:nvSpPr>
        <p:spPr>
          <a:xfrm>
            <a:off x="7296236" y="2371537"/>
            <a:ext cx="700400" cy="700400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4" name="Oval 3"/>
          <p:cNvSpPr/>
          <p:nvPr/>
        </p:nvSpPr>
        <p:spPr>
          <a:xfrm>
            <a:off x="7296236" y="4029193"/>
            <a:ext cx="700400" cy="700400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5" name="Oval 4"/>
          <p:cNvSpPr/>
          <p:nvPr/>
        </p:nvSpPr>
        <p:spPr>
          <a:xfrm>
            <a:off x="7932479" y="3198553"/>
            <a:ext cx="700400" cy="700400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6" name="Oval 5"/>
          <p:cNvSpPr/>
          <p:nvPr/>
        </p:nvSpPr>
        <p:spPr>
          <a:xfrm>
            <a:off x="895861" y="3068313"/>
            <a:ext cx="960879" cy="960879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1903992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3617808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9" name="Oval 8"/>
          <p:cNvSpPr/>
          <p:nvPr/>
        </p:nvSpPr>
        <p:spPr>
          <a:xfrm>
            <a:off x="6037307" y="3068313"/>
            <a:ext cx="960879" cy="960879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5331623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7128580" y="3393159"/>
            <a:ext cx="673504" cy="30756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6781420" y="2650457"/>
            <a:ext cx="433531" cy="421480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6781420" y="4041693"/>
            <a:ext cx="433531" cy="421480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id-ID" sz="1350"/>
          </a:p>
        </p:txBody>
      </p:sp>
      <p:grpSp>
        <p:nvGrpSpPr>
          <p:cNvPr id="14" name="Group 13"/>
          <p:cNvGrpSpPr/>
          <p:nvPr/>
        </p:nvGrpSpPr>
        <p:grpSpPr>
          <a:xfrm>
            <a:off x="1132528" y="3286765"/>
            <a:ext cx="505267" cy="635273"/>
            <a:chOff x="1510037" y="3007122"/>
            <a:chExt cx="673690" cy="847030"/>
          </a:xfrm>
        </p:grpSpPr>
        <p:sp>
          <p:nvSpPr>
            <p:cNvPr id="15" name="TextBox 14"/>
            <p:cNvSpPr txBox="1"/>
            <p:nvPr/>
          </p:nvSpPr>
          <p:spPr>
            <a:xfrm>
              <a:off x="1510037" y="3484820"/>
              <a:ext cx="67369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17" name="Oval 16"/>
          <p:cNvSpPr/>
          <p:nvPr/>
        </p:nvSpPr>
        <p:spPr>
          <a:xfrm>
            <a:off x="2609676" y="3068313"/>
            <a:ext cx="960879" cy="960879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grpSp>
        <p:nvGrpSpPr>
          <p:cNvPr id="18" name="Group 17"/>
          <p:cNvGrpSpPr/>
          <p:nvPr/>
        </p:nvGrpSpPr>
        <p:grpSpPr>
          <a:xfrm>
            <a:off x="2872731" y="3285533"/>
            <a:ext cx="421910" cy="636504"/>
            <a:chOff x="3830309" y="3005480"/>
            <a:chExt cx="562547" cy="848672"/>
          </a:xfrm>
        </p:grpSpPr>
        <p:sp>
          <p:nvSpPr>
            <p:cNvPr id="19" name="TextBox 18"/>
            <p:cNvSpPr txBox="1"/>
            <p:nvPr/>
          </p:nvSpPr>
          <p:spPr>
            <a:xfrm>
              <a:off x="3830309" y="3484820"/>
              <a:ext cx="56254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4323491" y="3068313"/>
            <a:ext cx="960879" cy="960879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sz="1350" dirty="0"/>
          </a:p>
        </p:txBody>
      </p:sp>
      <p:grpSp>
        <p:nvGrpSpPr>
          <p:cNvPr id="35" name="Group 34"/>
          <p:cNvGrpSpPr/>
          <p:nvPr/>
        </p:nvGrpSpPr>
        <p:grpSpPr>
          <a:xfrm>
            <a:off x="4583359" y="3264155"/>
            <a:ext cx="441147" cy="657883"/>
            <a:chOff x="6111145" y="2976977"/>
            <a:chExt cx="588195" cy="877176"/>
          </a:xfrm>
        </p:grpSpPr>
        <p:sp>
          <p:nvSpPr>
            <p:cNvPr id="36" name="TextBox 35"/>
            <p:cNvSpPr txBox="1"/>
            <p:nvPr/>
          </p:nvSpPr>
          <p:spPr>
            <a:xfrm>
              <a:off x="6111145" y="3484821"/>
              <a:ext cx="58819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6305984" y="3325858"/>
            <a:ext cx="423514" cy="596179"/>
            <a:chOff x="8407986" y="3059247"/>
            <a:chExt cx="564685" cy="794905"/>
          </a:xfrm>
        </p:grpSpPr>
        <p:sp>
          <p:nvSpPr>
            <p:cNvPr id="42" name="TextBox 41"/>
            <p:cNvSpPr txBox="1"/>
            <p:nvPr/>
          </p:nvSpPr>
          <p:spPr>
            <a:xfrm>
              <a:off x="8407986" y="3484820"/>
              <a:ext cx="56468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b="1" dirty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2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7423464" y="2487615"/>
            <a:ext cx="445956" cy="530791"/>
            <a:chOff x="9897944" y="1941590"/>
            <a:chExt cx="594608" cy="707721"/>
          </a:xfrm>
        </p:grpSpPr>
        <p:sp>
          <p:nvSpPr>
            <p:cNvPr id="52" name="TextBox 51"/>
            <p:cNvSpPr txBox="1"/>
            <p:nvPr/>
          </p:nvSpPr>
          <p:spPr>
            <a:xfrm>
              <a:off x="9897944" y="2341535"/>
              <a:ext cx="594608" cy="30777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900" dirty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9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8090962" y="3375114"/>
            <a:ext cx="383439" cy="497192"/>
            <a:chOff x="10787946" y="3124923"/>
            <a:chExt cx="511251" cy="662922"/>
          </a:xfrm>
        </p:grpSpPr>
        <p:sp>
          <p:nvSpPr>
            <p:cNvPr id="57" name="TextBox 56"/>
            <p:cNvSpPr txBox="1"/>
            <p:nvPr/>
          </p:nvSpPr>
          <p:spPr>
            <a:xfrm>
              <a:off x="10787946" y="3480069"/>
              <a:ext cx="511251" cy="30777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900" dirty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9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7406623" y="4163596"/>
            <a:ext cx="479618" cy="458439"/>
            <a:chOff x="9875502" y="4176235"/>
            <a:chExt cx="639490" cy="611253"/>
          </a:xfrm>
        </p:grpSpPr>
        <p:sp>
          <p:nvSpPr>
            <p:cNvPr id="62" name="TextBox 61"/>
            <p:cNvSpPr txBox="1"/>
            <p:nvPr/>
          </p:nvSpPr>
          <p:spPr>
            <a:xfrm>
              <a:off x="9875502" y="4510489"/>
              <a:ext cx="63949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750" dirty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75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3587353" y="2546747"/>
            <a:ext cx="2007395" cy="21717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2391966" y="2187178"/>
            <a:ext cx="1039416" cy="1433513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2394347" y="3752851"/>
            <a:ext cx="1034654" cy="1427560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5718573" y="3752851"/>
            <a:ext cx="1035844" cy="1427560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5718573" y="2187178"/>
            <a:ext cx="1035844" cy="1433513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6" name="TextBox 35"/>
          <p:cNvSpPr txBox="1"/>
          <p:nvPr/>
        </p:nvSpPr>
        <p:spPr>
          <a:xfrm>
            <a:off x="1658400" y="251412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567538" y="2744959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800163" y="2512642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6803677" y="2743476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658400" y="4096807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567538" y="4327641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800163" y="409532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6803677" y="4326157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6077700" y="2758227"/>
            <a:ext cx="446377" cy="446377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6097724" y="4131216"/>
            <a:ext cx="446377" cy="447140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4284" tIns="14284" rIns="14284" bIns="14284" anchor="ctr"/>
          <a:lstStyle/>
          <a:p>
            <a:pPr algn="ctr" defTabSz="171407" fontAlgn="base" hangingPunct="0">
              <a:spcBef>
                <a:spcPct val="0"/>
              </a:spcBef>
              <a:spcAft>
                <a:spcPct val="0"/>
              </a:spcAft>
            </a:pPr>
            <a:endParaRPr lang="en-US" sz="1125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2671476" y="4131216"/>
            <a:ext cx="306742" cy="44714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2588865" y="2814265"/>
            <a:ext cx="446377" cy="446377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4227910" y="2296716"/>
            <a:ext cx="686991" cy="610791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3820716" y="2772967"/>
            <a:ext cx="513160" cy="660797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4948239" y="2772967"/>
            <a:ext cx="375047" cy="660797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3524251" y="3332560"/>
            <a:ext cx="809625" cy="523875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4086226" y="3321844"/>
            <a:ext cx="967979" cy="631031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4808935" y="3724275"/>
            <a:ext cx="854869" cy="511969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3480197" y="3750469"/>
            <a:ext cx="715566" cy="485775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4227910" y="3845719"/>
            <a:ext cx="686991" cy="500063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4227910" y="4237435"/>
            <a:ext cx="686991" cy="501254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4227910" y="4630341"/>
            <a:ext cx="686991" cy="646510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4227910" y="2799160"/>
            <a:ext cx="826294" cy="631031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4948238" y="3332560"/>
            <a:ext cx="653654" cy="496491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3633436" y="386715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098290" y="386715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72952" y="2485981"/>
            <a:ext cx="40908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15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879426" y="2292374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788564" y="2523208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125574" y="4214595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034712" y="4445428"/>
            <a:ext cx="182694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6073338" y="3757210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076852" y="3988043"/>
            <a:ext cx="1832156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5663804" y="3876637"/>
            <a:ext cx="34646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3929425" y="4334022"/>
            <a:ext cx="34646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3656921" y="2397882"/>
            <a:ext cx="804806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3874535" y="985121"/>
            <a:ext cx="1394934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About Us</a:t>
            </a:r>
          </a:p>
        </p:txBody>
      </p:sp>
      <p:sp>
        <p:nvSpPr>
          <p:cNvPr id="89" name="Rectangle 88"/>
          <p:cNvSpPr/>
          <p:nvPr/>
        </p:nvSpPr>
        <p:spPr>
          <a:xfrm>
            <a:off x="3096986" y="1880508"/>
            <a:ext cx="5878286" cy="31350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2" name="Rectangle 91"/>
          <p:cNvSpPr/>
          <p:nvPr/>
        </p:nvSpPr>
        <p:spPr>
          <a:xfrm>
            <a:off x="3450772" y="2245740"/>
            <a:ext cx="519738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3953884" y="3491421"/>
            <a:ext cx="4694277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3461593" y="3491421"/>
            <a:ext cx="3529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1"/>
                </a:solidFill>
                <a:latin typeface="+mj-lt"/>
              </a:rPr>
              <a:t>01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3953884" y="4038014"/>
            <a:ext cx="4694277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3450772" y="4038014"/>
            <a:ext cx="3642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2"/>
                </a:solidFill>
                <a:latin typeface="+mj-lt"/>
              </a:rPr>
              <a:t>02</a:t>
            </a:r>
            <a:endParaRPr lang="en-US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66634" y="985121"/>
            <a:ext cx="301076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 err="1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 Element</a:t>
            </a:r>
          </a:p>
        </p:txBody>
      </p:sp>
      <p:cxnSp>
        <p:nvCxnSpPr>
          <p:cNvPr id="3" name="Straight Connector 2"/>
          <p:cNvCxnSpPr/>
          <p:nvPr/>
        </p:nvCxnSpPr>
        <p:spPr>
          <a:xfrm>
            <a:off x="2688319" y="4561613"/>
            <a:ext cx="1739620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2552885" y="3874820"/>
            <a:ext cx="1875054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2688319" y="2863763"/>
            <a:ext cx="1739620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058476" y="2100226"/>
            <a:ext cx="720328" cy="1004888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056095" y="2999149"/>
            <a:ext cx="720328" cy="517922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181110" y="3409913"/>
            <a:ext cx="470297" cy="790575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1884645" y="4093332"/>
            <a:ext cx="1067990" cy="656035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1797729" y="4642210"/>
            <a:ext cx="1237059" cy="528638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1" name="Group 10"/>
          <p:cNvGrpSpPr/>
          <p:nvPr/>
        </p:nvGrpSpPr>
        <p:grpSpPr>
          <a:xfrm>
            <a:off x="2305240" y="3711847"/>
            <a:ext cx="234963" cy="23496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2341531" y="4323916"/>
            <a:ext cx="170267" cy="248198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2254803" y="2649578"/>
            <a:ext cx="298082" cy="29808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4284" tIns="14284" rIns="14284" bIns="14284" anchor="ctr"/>
            <a:lstStyle/>
            <a:p>
              <a:pPr algn="ctr" defTabSz="171407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125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4605577" y="2768315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609090" y="2999148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605577" y="375507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609090" y="3985909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605577" y="4460106"/>
            <a:ext cx="73930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bg1"/>
                </a:solidFill>
                <a:latin typeface="+mj-lt"/>
              </a:rPr>
              <a:t>Text Here</a:t>
            </a:r>
            <a:endParaRPr lang="en-US" sz="135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4609090" y="4690939"/>
            <a:ext cx="303683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3181809" y="1234890"/>
            <a:ext cx="631666" cy="848713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" name="Group 3"/>
          <p:cNvGrpSpPr/>
          <p:nvPr/>
        </p:nvGrpSpPr>
        <p:grpSpPr>
          <a:xfrm>
            <a:off x="2382" y="2831994"/>
            <a:ext cx="9141619" cy="3168757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73410" y="4826281"/>
            <a:ext cx="184056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300" dirty="0">
                <a:solidFill>
                  <a:schemeClr val="bg1"/>
                </a:solidFill>
                <a:latin typeface="+mj-lt"/>
              </a:rPr>
              <a:t>GET IN TOUCH</a:t>
            </a:r>
            <a:endParaRPr lang="en-US" sz="33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30419" y="5410934"/>
            <a:ext cx="1424493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15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1500" b="1" dirty="0">
                <a:solidFill>
                  <a:schemeClr val="accent1"/>
                </a:solidFill>
                <a:latin typeface="+mj-lt"/>
              </a:rPr>
              <a:t>ocation</a:t>
            </a:r>
            <a:endParaRPr lang="en-US" sz="15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329671" y="4618225"/>
            <a:ext cx="181665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200" dirty="0" err="1">
                <a:solidFill>
                  <a:schemeClr val="accent1"/>
                </a:solidFill>
                <a:latin typeface="+mj-lt"/>
              </a:rPr>
              <a:t>yourdomain</a:t>
            </a:r>
            <a:endParaRPr lang="en-US" sz="1200" dirty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850912" y="5244787"/>
            <a:ext cx="9814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@webname.com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50912" y="5581657"/>
            <a:ext cx="8531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6454573" y="5560975"/>
            <a:ext cx="288211" cy="28632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6400888" y="5231772"/>
            <a:ext cx="277816" cy="28821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3087455" y="2387815"/>
            <a:ext cx="2969083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6600" dirty="0">
                <a:solidFill>
                  <a:schemeClr val="bg1"/>
                </a:solidFill>
                <a:latin typeface="+mj-lt"/>
              </a:rPr>
              <a:t>COMING</a:t>
            </a:r>
          </a:p>
        </p:txBody>
      </p:sp>
      <p:grpSp>
        <p:nvGrpSpPr>
          <p:cNvPr id="19" name="Group 18"/>
          <p:cNvGrpSpPr/>
          <p:nvPr/>
        </p:nvGrpSpPr>
        <p:grpSpPr>
          <a:xfrm>
            <a:off x="2690310" y="1561589"/>
            <a:ext cx="3763381" cy="3734824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223006" y="4388233"/>
            <a:ext cx="697980" cy="200316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3236766" y="985121"/>
            <a:ext cx="2670476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Welcome Message</a:t>
            </a:r>
          </a:p>
        </p:txBody>
      </p:sp>
      <p:grpSp>
        <p:nvGrpSpPr>
          <p:cNvPr id="21" name="Group 20"/>
          <p:cNvGrpSpPr/>
          <p:nvPr/>
        </p:nvGrpSpPr>
        <p:grpSpPr>
          <a:xfrm>
            <a:off x="3820886" y="3033158"/>
            <a:ext cx="1502230" cy="1047500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4153460" y="3723310"/>
            <a:ext cx="83708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Name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307348" y="3939160"/>
            <a:ext cx="529312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i="1" dirty="0">
                <a:solidFill>
                  <a:schemeClr val="accent1"/>
                </a:solidFill>
                <a:latin typeface="+mj-lt"/>
              </a:rPr>
              <a:t>Title Here</a:t>
            </a:r>
          </a:p>
        </p:txBody>
      </p:sp>
      <p:sp>
        <p:nvSpPr>
          <p:cNvPr id="26" name="Rectangle 25"/>
          <p:cNvSpPr/>
          <p:nvPr/>
        </p:nvSpPr>
        <p:spPr>
          <a:xfrm>
            <a:off x="1303834" y="4321464"/>
            <a:ext cx="653633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37544" y="3750093"/>
            <a:ext cx="2643672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6000" dirty="0" err="1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6000" dirty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6000" dirty="0">
                <a:solidFill>
                  <a:schemeClr val="bg1"/>
                </a:solidFill>
                <a:latin typeface="+mj-lt"/>
              </a:rPr>
              <a:t>Of Story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3091544" y="3981451"/>
            <a:ext cx="0" cy="1502228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3450772" y="3981450"/>
            <a:ext cx="519738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3443010" y="985121"/>
            <a:ext cx="2257990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Core Value</a:t>
            </a:r>
          </a:p>
        </p:txBody>
      </p:sp>
      <p:sp>
        <p:nvSpPr>
          <p:cNvPr id="5" name="Rectangle 4"/>
          <p:cNvSpPr/>
          <p:nvPr/>
        </p:nvSpPr>
        <p:spPr>
          <a:xfrm>
            <a:off x="4272643" y="3984136"/>
            <a:ext cx="598715" cy="5987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1836964" y="3984136"/>
            <a:ext cx="598715" cy="59871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6708322" y="3984136"/>
            <a:ext cx="598715" cy="59871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4409398" y="4119275"/>
            <a:ext cx="325205" cy="328436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1973180" y="4119276"/>
            <a:ext cx="326283" cy="328436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6844537" y="4120352"/>
            <a:ext cx="326283" cy="327359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Rectangle 12"/>
          <p:cNvSpPr/>
          <p:nvPr/>
        </p:nvSpPr>
        <p:spPr>
          <a:xfrm>
            <a:off x="983620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3419299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854978" y="4926681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171895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736210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607580" y="4627323"/>
            <a:ext cx="80022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588756" y="985121"/>
            <a:ext cx="1966500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Company</a:t>
            </a: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4897580" y="2293055"/>
            <a:ext cx="491685" cy="496571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349291" y="2295248"/>
            <a:ext cx="493315" cy="4965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4897581" y="3883482"/>
            <a:ext cx="493315" cy="4965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349291" y="3883482"/>
            <a:ext cx="493315" cy="49494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Rectangle 7"/>
          <p:cNvSpPr/>
          <p:nvPr/>
        </p:nvSpPr>
        <p:spPr>
          <a:xfrm>
            <a:off x="1940565" y="2592413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940566" y="22930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0" name="Rectangle 9"/>
          <p:cNvSpPr/>
          <p:nvPr/>
        </p:nvSpPr>
        <p:spPr>
          <a:xfrm>
            <a:off x="1940565" y="4182840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940566" y="3883482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489308" y="2592413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89308" y="22930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4" name="Rectangle 13"/>
          <p:cNvSpPr/>
          <p:nvPr/>
        </p:nvSpPr>
        <p:spPr>
          <a:xfrm>
            <a:off x="5489308" y="4182840"/>
            <a:ext cx="2305402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89308" y="3883482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836259" y="1611087"/>
            <a:ext cx="1984774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950" dirty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4950" dirty="0">
                <a:solidFill>
                  <a:schemeClr val="bg1"/>
                </a:solidFill>
                <a:latin typeface="+mj-lt"/>
              </a:rPr>
              <a:t>Over</a:t>
            </a:r>
          </a:p>
        </p:txBody>
      </p:sp>
      <p:sp>
        <p:nvSpPr>
          <p:cNvPr id="4" name="Rectangle 3"/>
          <p:cNvSpPr/>
          <p:nvPr/>
        </p:nvSpPr>
        <p:spPr>
          <a:xfrm>
            <a:off x="828625" y="3203830"/>
            <a:ext cx="2277398" cy="19620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9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900" dirty="0" err="1">
                <a:solidFill>
                  <a:schemeClr val="bg1"/>
                </a:solidFill>
              </a:rPr>
              <a:t>eaque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ipsa</a:t>
            </a:r>
            <a:r>
              <a:rPr lang="en-US" sz="900" dirty="0">
                <a:solidFill>
                  <a:schemeClr val="bg1"/>
                </a:solidFill>
              </a:rPr>
              <a:t> quae ab </a:t>
            </a:r>
            <a:r>
              <a:rPr lang="en-US" sz="900" dirty="0" err="1">
                <a:solidFill>
                  <a:schemeClr val="bg1"/>
                </a:solidFill>
              </a:rPr>
              <a:t>illo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inventore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veritatis</a:t>
            </a:r>
            <a:r>
              <a:rPr lang="en-US" sz="900" dirty="0">
                <a:solidFill>
                  <a:schemeClr val="bg1"/>
                </a:solidFill>
              </a:rPr>
              <a:t> et quasi </a:t>
            </a:r>
            <a:r>
              <a:rPr lang="en-US" sz="900" dirty="0" err="1">
                <a:solidFill>
                  <a:schemeClr val="bg1"/>
                </a:solidFill>
              </a:rPr>
              <a:t>architecto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beatae</a:t>
            </a:r>
            <a:r>
              <a:rPr lang="en-US" sz="900" dirty="0">
                <a:solidFill>
                  <a:schemeClr val="bg1"/>
                </a:solidFill>
              </a:rPr>
              <a:t> vitae dicta </a:t>
            </a:r>
            <a:r>
              <a:rPr lang="en-US" sz="900" dirty="0" err="1">
                <a:solidFill>
                  <a:schemeClr val="bg1"/>
                </a:solidFill>
              </a:rPr>
              <a:t>sunt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explicabo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15468" y="1611087"/>
            <a:ext cx="2503714" cy="3635828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3624405" y="1761848"/>
            <a:ext cx="493315" cy="4965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3624405" y="3023505"/>
            <a:ext cx="493315" cy="49494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4215680" y="2059012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215680" y="1759656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215680" y="3322861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15680" y="3023505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3624405" y="4287353"/>
            <a:ext cx="491685" cy="496571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4216133" y="4586710"/>
            <a:ext cx="394860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16133" y="4287354"/>
            <a:ext cx="80021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1915683" y="2185983"/>
            <a:ext cx="1367242" cy="1178657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3" name="Hexagon 2"/>
          <p:cNvSpPr/>
          <p:nvPr/>
        </p:nvSpPr>
        <p:spPr>
          <a:xfrm rot="5400000">
            <a:off x="3230815" y="2185984"/>
            <a:ext cx="1367242" cy="1178657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4" name="Hexagon 3"/>
          <p:cNvSpPr/>
          <p:nvPr/>
        </p:nvSpPr>
        <p:spPr>
          <a:xfrm rot="5400000">
            <a:off x="4545947" y="2185984"/>
            <a:ext cx="1367242" cy="1178657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5" name="Hexagon 4"/>
          <p:cNvSpPr/>
          <p:nvPr/>
        </p:nvSpPr>
        <p:spPr>
          <a:xfrm rot="5400000">
            <a:off x="5861077" y="2185985"/>
            <a:ext cx="1367242" cy="1178657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7" name="Hexagon 6"/>
          <p:cNvSpPr/>
          <p:nvPr/>
        </p:nvSpPr>
        <p:spPr>
          <a:xfrm rot="5400000">
            <a:off x="2570324" y="3394299"/>
            <a:ext cx="1367242" cy="1178657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8" name="Hexagon 7"/>
          <p:cNvSpPr/>
          <p:nvPr/>
        </p:nvSpPr>
        <p:spPr>
          <a:xfrm rot="5400000">
            <a:off x="3885456" y="3394300"/>
            <a:ext cx="1367242" cy="1178657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9" name="Hexagon 8"/>
          <p:cNvSpPr/>
          <p:nvPr/>
        </p:nvSpPr>
        <p:spPr>
          <a:xfrm rot="5400000">
            <a:off x="5200588" y="3394300"/>
            <a:ext cx="1367242" cy="1178657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350"/>
          </a:p>
        </p:txBody>
      </p:sp>
      <p:sp>
        <p:nvSpPr>
          <p:cNvPr id="10" name="TextBox 9"/>
          <p:cNvSpPr txBox="1"/>
          <p:nvPr/>
        </p:nvSpPr>
        <p:spPr>
          <a:xfrm>
            <a:off x="3683399" y="985121"/>
            <a:ext cx="1777218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+mj-lt"/>
              </a:rPr>
              <a:t>Our Service</a:t>
            </a: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6311488" y="2545191"/>
            <a:ext cx="466419" cy="47105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3680453" y="2545191"/>
            <a:ext cx="467964" cy="47105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4335095" y="3752026"/>
            <a:ext cx="467964" cy="471053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3019963" y="3748873"/>
            <a:ext cx="467964" cy="46950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5650999" y="3768951"/>
            <a:ext cx="466419" cy="44943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5012244" y="2556002"/>
            <a:ext cx="434647" cy="44942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2356836" y="2545191"/>
            <a:ext cx="474053" cy="471053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51435" tIns="25718" rIns="51435" bIns="25718" numCol="1" anchor="t" anchorCtr="0" compatLnSpc="1">
            <a:prstTxWarp prst="textNoShape">
              <a:avLst/>
            </a:prstTxWarp>
          </a:bodyPr>
          <a:lstStyle/>
          <a:p>
            <a:endParaRPr lang="en-US" sz="760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165208" y="4873741"/>
            <a:ext cx="48135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9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id-ID" sz="9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900" dirty="0">
                <a:solidFill>
                  <a:schemeClr val="bg1"/>
                </a:solidFill>
              </a:rPr>
              <a:t>presentation</a:t>
            </a:r>
            <a:r>
              <a:rPr lang="en-US" sz="900" dirty="0">
                <a:solidFill>
                  <a:schemeClr val="bg1"/>
                </a:solidFill>
              </a:rPr>
              <a:t>.</a:t>
            </a:r>
            <a:endParaRPr lang="en-US" sz="9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23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CAD97"/>
      </a:accent1>
      <a:accent2>
        <a:srgbClr val="A8C56D"/>
      </a:accent2>
      <a:accent3>
        <a:srgbClr val="F7AA32"/>
      </a:accent3>
      <a:accent4>
        <a:srgbClr val="CA4D3D"/>
      </a:accent4>
      <a:accent5>
        <a:srgbClr val="53677A"/>
      </a:accent5>
      <a:accent6>
        <a:srgbClr val="CACACA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450</TotalTime>
  <Words>1325</Words>
  <Application>Microsoft Office PowerPoint</Application>
  <PresentationFormat>On-screen Show (4:3)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33</cp:revision>
  <dcterms:created xsi:type="dcterms:W3CDTF">2018-07-29T22:37:07Z</dcterms:created>
  <dcterms:modified xsi:type="dcterms:W3CDTF">2018-07-30T06:07:41Z</dcterms:modified>
</cp:coreProperties>
</file>

<file path=docProps/thumbnail.jpeg>
</file>